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8D9F-AF87-477F-87EA-64E50E2530AE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1B851-5E2F-4D7D-B917-18A230A99B0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0.static.wix.com/media/a1397d_7f5b486f2b7d120e8eb67a4890dd4eab.jpg_1024"/>
          <p:cNvPicPr>
            <a:picLocks noChangeAspect="1" noChangeArrowheads="1"/>
          </p:cNvPicPr>
          <p:nvPr/>
        </p:nvPicPr>
        <p:blipFill>
          <a:blip r:embed="rId2" cstate="print"/>
          <a:srcRect t="28017" b="20796"/>
          <a:stretch>
            <a:fillRect/>
          </a:stretch>
        </p:blipFill>
        <p:spPr bwMode="auto">
          <a:xfrm rot="21099173">
            <a:off x="3457550" y="342883"/>
            <a:ext cx="4860032" cy="1865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26" name="Picture 2" descr="http://www.teambuildingsolutions.co.uk/Sites/Team%20Building/library/images/Gallery%20image-Teambuilding%20activities,%20indoor%20team%20games,%20pyramid%20build,%20teambuilding,%20team%20building%20activities-13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 rot="20220539">
            <a:off x="239204" y="654035"/>
            <a:ext cx="3753323" cy="19881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http://www.terrapinadventures.com/wp-content/uploads/slideshow_teambuilding07.jpg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 rot="21320414">
            <a:off x="96103" y="3954912"/>
            <a:ext cx="6660232" cy="2636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http://www.em-l.co.uk/Assets/EML/User/221-Indoor%20Team%20Challenge%205.jpg"/>
          <p:cNvPicPr>
            <a:picLocks noChangeAspect="1" noChangeArrowheads="1"/>
          </p:cNvPicPr>
          <p:nvPr/>
        </p:nvPicPr>
        <p:blipFill>
          <a:blip r:embed="rId5" cstate="print"/>
          <a:srcRect t="18557"/>
          <a:stretch>
            <a:fillRect/>
          </a:stretch>
        </p:blipFill>
        <p:spPr bwMode="auto">
          <a:xfrm>
            <a:off x="6807321" y="1484784"/>
            <a:ext cx="2336679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4" name="Picture 10" descr="https://encrypted-tbn1.gstatic.com/images?q=tbn:ANd9GcQxkRIjqV_Ufsy7BGMXlibip92ojnR1nI9hvL_nXpWHy-igr8-xh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75842">
            <a:off x="6403852" y="3904107"/>
            <a:ext cx="2481064" cy="24810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6" name="Picture 12" descr="https://encrypted-tbn3.gstatic.com/images?q=tbn:ANd9GcR_sFEi3prfec6uCnI8RibsVfoiZEWQwnBCSofzKqjsZEHeIaX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17879">
            <a:off x="3009479" y="1884987"/>
            <a:ext cx="3528392" cy="1514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8" name="Picture 14" descr="https://encrypted-tbn1.gstatic.com/images?q=tbn:ANd9GcT8zrcIkyN7qfROSvMeulmLqOm_KP3Asr3UDSLzrCry-E4saaexig"/>
          <p:cNvPicPr>
            <a:picLocks noChangeAspect="1" noChangeArrowheads="1"/>
          </p:cNvPicPr>
          <p:nvPr/>
        </p:nvPicPr>
        <p:blipFill>
          <a:blip r:embed="rId8" cstate="print">
            <a:lum bright="-10000" contrast="10000"/>
          </a:blip>
          <a:srcRect/>
          <a:stretch>
            <a:fillRect/>
          </a:stretch>
        </p:blipFill>
        <p:spPr bwMode="auto">
          <a:xfrm rot="1046511">
            <a:off x="218137" y="2784276"/>
            <a:ext cx="3203848" cy="1946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42" name="AutoShape 18" descr="data:image/jpeg;base64,/9j/4AAQSkZJRgABAQAAAQABAAD/2wCEAAkGBxMSEhUUEhQVFBUXGBUUGBgXFxkUFxgXFxYXFxcVGBQcHCggGBwlHBYUITEiJSkrLi4uFx8zODMsNygtLisBCgoKDg0OGxAQGy8kHyQtLywuLCwsLCwsLCwsNDQsLCwsLCwsLCwsLCwsLywsLCwsLCwsLCwsLCwsLCwsLCwsLP/AABEIASwAqAMBIgACEQEDEQH/xAAcAAACAgMBAQAAAAAAAAAAAAADBAUGAAECBwj/xABIEAACAAQDAwgFCgUCBAcAAAABAgADESEEEjEFQVEGEyJhcYGRoTJSscHRBxRCYnKCkqKy8CMzwtLhJPEVU3OzQ2ODk6PD4v/EABkBAAMBAQEAAAAAAAAAAAAAAAECAwAEBf/EACoRAAICAgICAQQCAQUAAAAAAAABAhEDIRIxBFFBEyJhgRQyQhVSkbHR/9oADAMBAAIRAxEAPwBaZjlG+APtAcDHGIl9HwjaYbMNaQ7k2FIG20+oxx/xI8IIdmDifKN/8MXi3iPhCuwg12geHnBRjm4ecdLs1OvxgTScpI74DsI3JxLEA0F4Ks5+AgeEHRHf7YOojJsBnzh+qO/nL8fKNFY6KwbYKNjEPxjYxLk0UsT1QTB4JpxNLKNTFp2ThpaS0IpUhSeNxF8eOUiWTIoFXnYfEBSxqAKVqbiulq9YjWLw0+XTPv0ufieMWDaeJVhOUGpzSuz6MG2hSYQQaUPDs+EXWBXVkXndWVHPxqO34xsy4l9q4cKgzGvS1pemnfEWUKmhqVOhNu68c+XE4/lHRiy8xYSekO+DNKjsDpDvghEczLoW5qM5uGMsapGCA5uNQfLGQpiPnL0YE85lAoAb3qae6JHaOE5qZMln6DMo6x9E+BELUtF32ST0J/PX4J+I/CM+eP8AU/MYZ5ocIzmxwhQi64p61JWnAAwR7tUaU98FEuN5YwbOsKOj4wcQHDad5g8agHREdiWXYINSaRoxI7Jl1eYVpnCsEBIFWoaaw0I26FnKlZOyMEqIFGg9sZhZA5uX9lfZHUquW50UVuvDtjMMCZcuhHoj6csbuto9FcVo85tvZFTpQHPW+nJ9iRMhRQxF4jDFRMLFenMl06aE0AUbjbQxLDC2+h+NPjG5R5PYWnxWiN26QoTdcfqEI40K6UqOINYkdtbM57KgMsVuasCKKyk6V4wpM5MMQQGk6UHpH+mBJwaabHjapkFK1vrQwakFxeG5uc68KaVpftEDjzJKnR6MXas0RGqR1GQoxzSMjqMjGHuWmEWXiKKAoKhqCwrVh7or6xaOXoPPqT6pHcDX+qKukWl2Qh0bMZSNxCT+UKLMKWs2UnyPZeFbSHSJsRphC2E2gkwkCoI1B13dfXDTRrNRrDad8HEKLiFSx1JNPLwgK48LUzHUi+g4d9x1wraDRKsLeHsi28hZCtMmEqD0mFxXSoio5gVBFwQCOykS2z+VcjAM/OVJLtQCnX8RDx6JzTPUHkJlPRXQ7hwgGyZY5mVYfy03fVEVrk18oOHxrtJAMuZlJUMQQ1BUgHiOEWjZf8mV9hP0iA7oX5EeUiDm5YprOkj80S9IiuUWkkf+fK9piVjfCAJzv58v/pzP1SobMKN/PXqlt5svwhsxmA825Xj/AFczsT9IiHESvKg1xc77g8FERdIWXZeHRzSMpHdI3SFKHFIyCUjUYxJ8u8QjshR1a7VysG3JwPUYqaHWCcpNpzy4DzM1uo+2IkY5+I8B8Ill8yMZVTL4PBnOCkmiVrHnfKvDlMS2RWAfK2liTrl7/bFyXHtxHgIW2mRMWr5apcGgB7Ij/OhLVMr/AKfNK7QTYUqVLksWdjPygLcAEirBSB6R1AiWBqBuiJ2Fzbz5YCqc0yWa/SVlO4dhMW7lFhlTLlULXNp3R1Ydps5s0eLSKXt3BzHo0s0C1qeGh8IgsTgnY0Ey9AKdQ3V3RdpRFGrSm+ulKRTG2jLDtlsASBXUjdAm6Y2HFyi20XnZksjDy6g2UCvZbXuiicpJ8wYmaswAssyYRwoTmB8CIs/JbajzE5tS5AbMAKm9KWHeYf5ZbIlJKlTnoJ0w5WrpQVoKcdLwiy/DRafhqMFNy7+Cm8gnZ9oYY7lmoxY2oBdqnsB8Y+ltn7SkiVLBmKCESor9UR4BsbES5DowVbnLlFrtYknsj0GTiJZWxC2oAT4UNY68TjNb0eb5EHCWtlx2ztSSxk5ZinLORjfQANUwzj+U2FlI7tOQ5VLUBuaCtB1nSPNpTMxS5IM1hxFBLc+FaRztvDlgF3FlqN1My69Vou8KSf4OdZLaXsrm2flMx6z86TFUn/w8ilVWtQpqMxPE13x69yb5a4fFYdJrESmaoZDVipUkWIFxavfHg21NnHEPVgUahJYUNdaA8d14tnJLCvKkIprckkdtfgIjhrKdHkQWIse2pwfETmU1Bax6qWiInbTkIwRpstW9UsAfCsLcp8aZGHnzBqDQdRai++PJWYzCWAPRqTqbHU1MTl2PC6R7eBHVIiOSOIz4WXWpK1Q11tp5ERNgQg5xljILljIxiucqVoyntHlX3RCLFg5VGwI40/fhFcWPL8pfeez4LvEHU8YX2vhqkZa9QgtYlMPhDMlZlFZidLKPSYDWnEEedoTBWzqnSWyK5J4I/OFalMlx27ovu1nDjI3pULKd9eHXWkVTB7clpfLQxMYPH/OGR8hAuA9LG4NAd+hjpUnF2JPHFx4sr23Zc1cOXRaoSQSL0A4jWl4oqyySaCu+3CLXjNk4mfMmBVFJbtLJDgKaXVqE1upBhFJYwjFHV3msLqpolCbXpUx0NW2zjxyUcajq/X/pLchsdzEqa9SLoKgZstnILDetrw/8pTTJrSgfRCkldwOvfr5RvkPNKiaZyCWgy5VAoN+YdZ9HXhHfKHHqWzNrRsopW4vesGL3GJxZ7cpSKjzDqFLBqbia04ikSeL2nmQC9d/CtNeqDY+eJ6rkoAKC5tUgGncCF8YiMQhTMDTokiouO3wjqXRyvZd+RWPDIJbG8ty1/UKG/ca+UQ3Kbl+pzJhVrqOcYClq3VfeYjJeaVIxE0tkPNsAN7Zxk7tRFJlP0T1xaOX7aRGWFc7ZcsTNdMKs4/Tlhga76AU8Yf5G8t1dpUnEijVCrMGjVBVQw3GpArp2RXtobUzbMky9WEx17FXpf1LFXQkEU1qKU47ohhcsbZXPWVJM962qiGXOz3T+JWvAf7RQZmKkykd1FFZaKutai1IufKB/9FOJNOhMqes198eWfMMuDztXMzLlFdEpU28IllVsthlxjX4Lv8m20A0p0ZumWz6UBqALbt2kXcLHmWxpRlJL6wD18a9UekbNn85LVvHtjWuXEzi65DAWMggEbgiHnk3HzZgo7lhroPcIEsuB8m8QJrrJCl2mdEUUNTU5qVrYCtuEP4SQ0x8iDM5qANDatdewwrjCe6spL6uF8W6/YsEMd4XaDyHB3VqNNR2g/sw1isO0pikwFWFKg9YqPKIXbGJQUQsAT0uFtNfGJyxRSdIt4+ebyJSdr8ljkbawidL5tKLsSSWJK1JqSEJp5QLH8s2azhMg9FRanXXQWqKCKlLljdA8TgxOIkoVzzCAua1xfd2GIxim6O2ceCeTuiz4bak5VzSgvT1zjduNBr/tFc2ntWck3MzKWK0rloAK6AfGLdjdlzJMjNaiqmhvQFRpThFH5Rj+IDxHvi7uLo5cORZHbS7NyttTc2d2LAfRsBrwiQxO0eeZGWuW634nX3RW2a1IlNlL/D+8fdGxr7rH8pJQ0WDFYwUUAXy3ZgLG1QoFhca0rYQoAWzVvXeTU+JjmaawRLR1I80XxswnCTQ24U8CCPYIpJMeh4xllo7MCUMpWI+4ZRH4l8488rEsWrQ+V3T/AAazRKcl9nmfiZabs2ZupVufh3xGNHonyVYVMk+Z9MFU7FpWx6z+kQ70TRM8t5v+klyyac7MUHiVDFjbfuin4+SzzEln0dbA0y2ApxMevYeQrKgYA23iuovFJbZuV2HqsQOwGkIVhRrE4EuyBDU9EDhwp2RPckZvRZDqL+4wDYckc6K7gTfqhrZMsfOWMupUlieoGvvieRVJNFlK4uJYAsZBMsZFDnPMOQm25crFpNmKK+gWFBQMQMxGlt54Vj0nCycKJgaWZBYH0gy14E27THheFwLmSsxGBa+ZNGFCQCAT0qih798afHoFOdTzlKKasKHSpGh138IekLJt9nve1Nn4abMLsJbE0vY6AD3R4z8puGWXjsssIE5tMuXQ3atb61r5RXRj5gIBNiQLV+MH29j3mTFDmuRaA76VrQnfvjRW9iiM1WXUUB3iOsBi2lTUmrcoyvcm+U1pXrpSJJkDy6dVoW5Oys2IlD6wb8ILe6KulsN2j0rH4uZOlOGagK6LYXI8dd8UjlCjBZcylVpQkEWNQPfF3nLRG+yfIViozXlvgchGY3ytvVlViPHKwjkyNtpsrgk43xK2cQv7ETmxXrLqOJiqmJzYmJISgA1MU4KL0GfkSmqZPjhBViPmYluoQMYxidfCHJErtUZ8JNAuVTyz5vjHnsXTEY1ZSMToykdpoRTr1imKK2hEqbGltIyPRfknmjJiU31lt3UYfvtjzqL/APJbhJivOcqRLaXTMbVOYEUG+wMF9CI9UkdFVPBQfBYrUq5JpqSaHrNYY5YYwy5CopIZxSoNCAoBqDuvSKXgtt4jm8zsXAYjQBrWuwAr3wKpWh4K3sti4dneiWJ6Oug3kxZdn4NZS5R3neTFD5OcpKTURZVWZqZmamvVT3x6NCKL/tLsacl/VdGGNRuMgiHz82z/AF5hPUooPE/CNhJYtSvW1GMN4TZnO2l53Pco86Q4nJ6ZLu69grm7ydItFSntRde6GlBR7kv+Ss4wDP0BalT/AIjlpbtdrH61jSLPMwvVSFZuAMzTqB0v1QNrsTQhsqbu4RzskMk45WCkVUEio7O2ggeJ/hzWGhFPYIkdiYUTTmvVXqKaVyjWDJ/aBLZPbN2pMeUxO/MmlLDeNDFMm4ppbTpQNVLMOwhvS8vOPQ8Js2imp3G3dHmeMNZjnizH8xiOL7mxnp6JHk1gVnPMVhX+E1N1GJAB7o42TVWZTqDcdlj7InvkxlBp02tP5Y/UI525s/mcdMtRXGde/XzrBbfJoUzCyw81ARatSOoXMA2lh1Se4QFVrmUHcGvTsqTEvyUlrMxRUn/w2p21X3ExnLOQEnoPqa98a5c6+A6FWwiTJE0uCciF1A0JA3nd2xVtiyQ85V9aoHUSDQmL/sXDZ8PiDpSU/wCloqnIHA89jEG5Fdz3DKPNhGcnsxH7DfDq1Z6u9xlAAK9979kewbPEuUrgOl6UAI0EeR7BwObGSpXCaAfuGp/THrr4U0NuswmXI46SGirK3y22pmmsBooCLw0ufH2RCYA/6YsdatTsLawvjKzZwSvpvT8R/wAxL8pMOJWWWtgqqv74xTltIMV8kh8nWzc8wzn9FPR+0fhHpIYcRFH5P4IDDpQekM/A1P7AiTWUR6w7yIhPNUmq6Csd7LMSOI8Y1EAFbi34jGQv8hejfTZR+S+HyEmlAdwJ8abu4xYcTjABQio8fKKRgOUEtNS1OwfGJL/jcmbRVfpHQEEH4GPZxZVGFWc0oWxrFTUOn77ojZAFW7fjBxKJgmzwA716qeccGTMnbLqFUVHbcorPetqhT3UHwi18h8NWSx4ufJViF5YkGcjAUqlPAn4xPcip4Ehl4P2G6ruPYYllk3hsK/tRZJcgqf2PbHj2MWkxx9Zh5mPZVmA7/OnkY8c2g+abMIvV3NeNWN4Xw3bZshcfktkHPOelVyqlb6k1pbsiV5fyspkOBQ9MfpIHtgfye4pZeFoRQl2JPHQA+VO6HOWDLMkhhWstgR32Pth6byWJeiC5KGmOlNcBhMWmmq6eUSnyhTF56UoBqEJPebe+Ijk5jFXFSi9CKkX3EggHz84Y5Z4oPiiB9BQPG5i7j8ipkpsPDscDi2383MAp1IYivkdk1xE5uEsD8Tj+2LhyZyHA09ZJmbvBBiD+SHA5DiCb1EmluPOGnsiUtOhu9lV5NJXay/8AWmnuGc+6PYJi031H73R53yA2WTtGZMJFAJzCnEuF9jGPTZksV1HdaJzd9DLXZ5fy22LzEwTZfoOa2+i3CFcbiziEWYa1oqn7QsQO4A98eicosEs3DurU0JG6hjzDAymKy5IuzP3Xa1+ENila38BZ6ZsbDH5vKqPoL7OESaIKbo3JUKAtLAADcaARuateJjjlJNtlktGjhgery8o1GsxG+MhQ0eR7FxTyGEtiL3G/rr1Q3t1WnBCLZWDVFNRpB+SezUY84SWmLYrbLcUDAUqbWi1zMFLalSB4eYjozZ+EuNbJxhasqbzZh1HlAHJBJpTrFRFxbAhNBby8d0DbmaEPQAamlhoaE0trHMvI9IssTltHne1W5wqDquY8aCnX2R1s1MStDJXMjdl6bqVvFjfYWGeeXM/os1ebCEN9kNWlLbhFllzJEtOhRFFrKVUXpetorPyqioxV/oVePNu6ZE4WTMMsFgVagqNQD1cIjcJhcJJYmdKzs7mv8NpgAO8bgPE1MWoYiWwzajWqgkW6xrHExpIs5Cnr/dYjj8iUJdGl4038Mh8Hs3ogLRQLDdbdHe09nNzZWt2sDSvsicws6WAKHMCaD6QrQmnVYGFcftBVIaXkJFaq7dA1sQbGkdMPJaEfjT9FWkbExEmbLZObZgTTNUrdT6QsTvtHeH5Ns7M82bTpEEJ0st7Vru3RYZmLac6s8uXLCCv8M1FDW5NANx84j2DM/OSWBudwoeIN46H5EePK/wAE4+NluuJMBUw2BaWCWajKC1FOZ6jUWpcmFuQ9JSzmK6sgsNyqdD2kxs7WmTUMvES0yioFKNUjqIB67QTZOISWGFD1KLeAMbkpTi/jY30Mii1RFch5qpiHOmbnEAFQKFswH5TYxd52KG8+Iit7MSQJjMJdW7Bv3mhpodYlGnoxKgXFKioNK6QmNrg7Q0sOTl0L7SxUwy3WQudwp6NbDtBiocjtnlpxZ6jJqBY1NqEHTfF2w20hh6hkTKWs2VlYk6Am4Y8I2MQpeoRlJvcBa0t22trxibzRhF0ux14uWT6HROEGlze0ecAVx6p8RHeFAYkA5SNxGscfKyssGSKtoKZ1d4PaKRqOnkHeK9kZBJni+H2ZjlavMzb7wvhThFr2Bhcc0wCZLmCWAc2enCwG8GLyiZbGhX9+ECmTSD0SV4X98afmSmqaQscVPRGz1aWh1+zv7B22HfEbiNnElLHoksWFcwc8FIpS51rSJaZOMybfRKV+0R0R3Cp71hgU4xGLcT2cWPjCmQE/BsTWYS6gAoGFxNrQE5QARca13x1jsC8xRLApLoAxqQzAbvRNO2JTEAM6rXTpnuso8ST9yDinHzgfVkmmV4pqiMSVlQJkyiqqACWtUE6qNwMcrg2DOyJlzGpOdr9ZWlj2GH5hUugroGbXhRR+o+EMArxHjA5Nb9gpP9EJJ2UstqnMxmMc+oFObcWuT31rHRwM3myks5LUWpDAdoyXiVdkzoMw+kdewf1QwCnHzEP9WbabF4RI+RhKELQAmWQaAUqCu77xhCZsZlSWsskZWBY5iOjckKK9kTzUzoQfWGvEA/0x1MZeIi7yyjBL9/8AZPinK/0RWIwebMEs9Kq3Amx0P1RGSJDqACK6VJbMeulhDcxqMh45l8RmB/LTvg2cQX5DaQyxq2RkiS11U5crdVShuADu4V+rDsnDEVsoUi4FSxPEuY5dgHVr36B77qfEU+/Deft8IKzNRozxJysS2hI56U8veQVqdzUqrU8DA8HgnVKOxd9cxsAd1FrYUt13hme+Vg1DQ0VrHj0T3E0+91QYTRwPgYSU3VfA8YbsWfHIlM5y1NLnfwrGYvGrLZKtRj6O/MLVHnrGsYikHMKobOCDSm5u72dkQs/YjhlyFSqsGBfPmA9TeCNOENihjfboXJKa0lZc5E1ZgrS/gYyI1Z4VswNfWA/VTq9nZGRHi/g5cnjVLQ4HUXBqIFjsb0DVfj4cTYd8ZhjLINbHjX3aRFTpmeZQGqoamu9vojuHS7SsQirE8fGpSt/AbDSKAZgMxud/SOt+HDqAgvNjgIHmbiPA/GBYqayqSCK6Cx9I2G/90gtNnqdGYWWCWeg6RoLD0V6I88x+9DqyxwHhCclSqhQRQADQ6AUG+DBm4j8J+MI3s1aNSkBmMaaBV77sfIrDIHAQhgSSGao6TMdNw6IOvBRDNTx8v8w0u6FXRy5/ioPqTD+aXDqxHVPO66Id3rMOv6sNivHyEbqhTucbp1P7UdffBSYUxBIAubMh0+uIKQeJ8B8ItKnFCR7ZxjmopPq0f8JBPkDByYXaXUG7UNtBoe6A4IMUFWYkdE2GqnK27iDEr0UrY1Nl5gRXXy4HuN4yRMzKDpXUcDoR3Go7o1k628vhAZS5WK1PS6Y06gw040PeYaLtNAYxNQEEG4NiOqF8OT6JNStj18D3jzrBSnWYVxEvKc4rQCj3+hrXuN+wtBW9FOhysReN2aJjKCSMlWSozKRvVkOtLdxiQydZ8TGpknMLEgi4NTY8df3Uw0ZOL0LKKfZV8ZMdmqFlSWkklSf4RmdQU2INNaxkWCcZhFJYXMDRsztRTY6DXXzjI7VkTW0iHGnqTO8eUUMyVNK269y95pHOGkZRTfUk9rGp8zA8eedmAaAUc0tUj0B4gt90cYLzX1m8Y4OkbDBxiHCwBkzTAK2UZ92rVVfLPHQldbfiPxhXByg2ZzXpMadI+ivRXfvoW+9BTVNladkqoA+l5CMnzMiM5b0VZt24V90KrJHX+JvjAdoyKoFFemyJqdCwzb/VzQItNgktEthpYVFXPoANANBThBar658B8IR5kdf4m+Mb5kfsmC5WxeIZJg51hnayS9w3tM6uoQxUes0Q8iSOemGn0ZY3/XPvhwSRwEDI9iqJvaUwCVMOY2Vm71FfdB3brhDH4VWluKC6MPFTGYZFKqcq3CnQbwDA/wAf2FLYzznX7IVws2jzVrowYaaOoP6hMgjyFr6I8BCcySonL0VoyspsNVIZR4Gb4Rru0PXTJAzhx84Wxs8DK9fRYV+y3RbuFQfux1zS+qPARoy1IIIFDY2gRaTH46Cc8OIjkzxxHiIWwZqtDqpKHjbQntGVvvQcgcIboZbQDDYgDMhYdE0Fx6Juvl0fumDDEr6w8RC2KOUiZuFm+wd/3TfszQeGv5Ro+gOJxaqQwZaHotfjZWI30NO4nhGQavnGQyarYri/g5wkogVb0mOZuonQdwoO6GAscFX4p+En+qMCzPWT8Df3xFq3YLB45yqMV9I9FftMcq+ZEFkyQihRoAFHYBQQpOV2momZOgOcPQOpqqAjP9s/dEPBX9ZfwH+6DJUkrAns7WAzlBmyxe2eZ4DJ/wDZBgj+t+X/ADC0uUxnTOmbIi6DUlmO7hlgxS7/AALJjw743QdcaEhvXfwX+2NDDt6z/l/thaNYthaGZO6mQeEtT/VDlISwmGYNNJLrWZbQVHNoK6X0PhDPMn1n8vhD5FsEXo6ZeqE9l/yZf2FHgKe6GeZ+s/j/AIhLZkn+HQlrNMXU/RmMPdAW4vZvkcmawntDRW9V0PcTkb8rt4Qy8gcW/E3xhfFYRXRlq11I9Jt47YVVyQ76DGMhXCKroj9IFlBIzNYkXGvGog3zdev8TfGDVDp2gBOWb1TF/MnvKn/44YhTHYUZCygll6YuakruF94qO+DLKQgEXBAINToYMkmrAvR2RC2DqKyz9ClOtD6J8iv3TBfmy8BC+JwqijhRVdRStUPpd4sR2dcNBKqC/Y2RGRwuHT1V8BGRhhykdAGOFML7SmESyFNGaiL2uQoPdWvdCKNsk9KzezULBptf5hr91eindQV+9DyqfWgEpAoCiwAAA6hYCDLCSabAk0qCBD60LbPUEzGDE5pjDuSkv+iCzZmUFjoAWPYBWBbGlFZKA65QT2npN5kw6VRYj7HTL+sY2JY3k+MajoRv0C2LYRE6ZXNd2rU7xY7+qDFV4HxMK7LboE8Zk7/uvDTOOI8YrNfcwQ6OSo4QrgQtHFNJj+fS/qgrT09ZfEQjhMUgmTgWX01IuNDLT3gwiTp6G+UP24RzUcBApmMl26a+Ijg4yX66+MI4t/BRUcYCgDr6sx/zHnB5OIZrEZLxaCcwzLR0Vhf6Skq3kU8Ic+eJ6wh5J3Zo1QUmE8EaZ09ViR9l+kvdcj7sF+dp6whLEYlVmo1TRqy26J19JDpxzD74gxi3aoLrskY1eAjEr1/hb4RnzkfW/A3wgKxweD6OaX6vo/Ya607Lr92MgOOxAGWYA3R9LoNdD6W7dQN93rjIo4SltInyS02NfNh6z/jI9kKTMMGnKuZyEUzD02rmaqpv4CZ5RIwps01Vn/5jFh9kdFPygHviSlJJsDSug64UcX/9x/jHa4Rfrfjf+6OwY7VoRSl7C0hLaOETmzY9IpL9Jj6bBTqeBMPSsHLp6AhbFKWeUKgAM0wjecqkDuq4PdEgsVc5Ut/klStgxg5fqKe0VjpcJK/5aeAgix0TQeMBNszEtl4ZOaUhFvmOg3sT74a5lfVXwEA2UKSZQOuRP0isNVvBySfJiw6RyJY4DwiPkD/UTRxSU3/cX+kRImI82xP2pP6X/wD3Ai7TX4GfwNzRaOR7Y7fSBLpEyi6EtodF5TcHKHsmKR+oJDdYV22paS9LsBnX7SdNfNRB0cEAjQgEdh0hmrimGPbNmAY2RziMtaEix4MLq3cwB7oPGjCptOx+9AMLO5xFbSouOB3r3Go7oJCuF6MyYm4/xV+9ZwPvAn78NQzSUtBi7RhjIyMhg6FNqORLIX0noi9rWr3Cp7oalqAAAKAAAdg0iLmYtGnL01yopatQQXfojwUN+IQ787l+uvjCuLpKvyRTVtjSR2phNMfL9byPwjsY1OJ/C3wjKLrozkgsskzGqbKqinWxJJ8AvhDUk1ER0jFLVj0rn1HNqAD6PVDcmeDYZu9WHtEVlB8iUZKrGljU89Fvsn2GOEev+xg74VWFGmABrGnpAGxIqNaQIwd7BKaoFhFoiDgqjyEdMbxpUC0UGoFAD1C1THE56GwLdn+aRpRbZotBCYQxFp8s8Umr5yyPYYMZ59Rvy/3QtOLl0YS26Jat1FQVI48aRoxpjS6JDdAQbwPnn/5fiw91YGzzK+gv4z/bCcR4sYNO6I/Yp/gqp1TNKP8A6bFPYog7PN9VPxn+2FsNJmqXP8Ojtnp0rEqoI04ivfDf4tNm+Ux+saMAPO8ZY7mPvjkrN9aX+Bv7oTj+SiYHaJyFJvqtlb7D0U+ByHuhwmFMRId0ZGZMrAqegdCKetHUuXMAALqaACuS5pvPShqTS3sytMYrGQDI/rj8P+Y1G4/kYfTBE6MPD/MEnYJtxHhGSXpD0uYGtW8KkjyH5GT2JS8Eaajw/wAx0mBPreX+YaIpGjNodIeEEL/IyezJey6/Tp93/MFOyPr+VvbHeHnQ/KausXWOJN+Rk9i2H2Ip1ZvIe6GRsGX6z+I+ENy3hhWiqxw9E3nyeyCnbIVd7eI+EAXZab2fxHwiexABtCU3CEXN4Lwr0FeRP/cIzdmIR0SwPGtfGI5sLQ0Na93wiYa0ZmB1jncF6HWbJ7IdsOOLeXwjXzQes3l8IexMnhCmYiJuKHWWfsBOwNfpN3EX8oyThJdgWavW2vwhpHBtC+Ikb9RAaQfqz9s22DAtfxjkSV0ofE/GNyMZTovcbjvHxEMzJII6tQRAaQfqTXyKNhQLip6qmNrJU7oKhINDfrg4AI3A8evrgUgPJL2cyMGhGgJ3xuBFmU3sePGMjWgc5ewc2VqRCwJBqLERMMoiOnoAbQEhEyRkOHWo7xHM2V5QngXIcU3mhiVmCLQEemKSTD0l4UIoYcwiA3MdMI8hZOhuW1R74IzcY40gZNYvSgTX3DMsxk0wBTBWNjE3kaZqF3ngWNfCO0lIdPKEJzk+EcAwrze0Nx9D8zDClj4wpN2cTpSsAnYhloQTfjcQzhMaza0jJY5/AfujsjpuFddVPujUt+PhFleAvJU6qD3QH43phWUrc/D10/yIXlTjL0uOEWWZgU1FR2GIfaMkLp1xGeFwKRmno2jq4qP9u2NA0iNzlbixiTRqqCd4iAXoIHBFCKiMhdnoQOIjI1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4" name="AutoShape 20" descr="data:image/jpeg;base64,/9j/4AAQSkZJRgABAQAAAQABAAD/2wCEAAkGBxMSEhUUEhQVFBUXGBUUGBgXFxkUFxgXFxYXFxcVGBQcHCggGBwlHBYUITEiJSkrLi4uFx8zODMsNygtLisBCgoKDg0OGxAQGy8kHyQtLywuLCwsLCwsLCwsNDQsLCwsLCwsLCwsLCwsLywsLCwsLCwsLCwsLCwsLCwsLCwsLP/AABEIASwAqAMBIgACEQEDEQH/xAAcAAACAgMBAQAAAAAAAAAAAAADBAUGAAECBwj/xABIEAACAAQDAwgFCgUCBAcAAAABAgADESEEEjEFQVEGEyJhcYGRoTJSscHRBxRCYnKCkqKy8CMzwtLhJPEVU3OzQ2ODk6PD4v/EABkBAAMBAQEAAAAAAAAAAAAAAAECAwAEBf/EACoRAAICAgICAQQCAQUAAAAAAAABAhEDIRIxBFFBEyJhgRQyQhVSkbHR/9oADAMBAAIRAxEAPwBaZjlG+APtAcDHGIl9HwjaYbMNaQ7k2FIG20+oxx/xI8IIdmDifKN/8MXi3iPhCuwg12geHnBRjm4ecdLs1OvxgTScpI74DsI3JxLEA0F4Ks5+AgeEHRHf7YOojJsBnzh+qO/nL8fKNFY6KwbYKNjEPxjYxLk0UsT1QTB4JpxNLKNTFp2ThpaS0IpUhSeNxF8eOUiWTIoFXnYfEBSxqAKVqbiulq9YjWLw0+XTPv0ufieMWDaeJVhOUGpzSuz6MG2hSYQQaUPDs+EXWBXVkXndWVHPxqO34xsy4l9q4cKgzGvS1pemnfEWUKmhqVOhNu68c+XE4/lHRiy8xYSekO+DNKjsDpDvghEczLoW5qM5uGMsapGCA5uNQfLGQpiPnL0YE85lAoAb3qae6JHaOE5qZMln6DMo6x9E+BELUtF32ST0J/PX4J+I/CM+eP8AU/MYZ5ocIzmxwhQi64p61JWnAAwR7tUaU98FEuN5YwbOsKOj4wcQHDad5g8agHREdiWXYINSaRoxI7Jl1eYVpnCsEBIFWoaaw0I26FnKlZOyMEqIFGg9sZhZA5uX9lfZHUquW50UVuvDtjMMCZcuhHoj6csbuto9FcVo85tvZFTpQHPW+nJ9iRMhRQxF4jDFRMLFenMl06aE0AUbjbQxLDC2+h+NPjG5R5PYWnxWiN26QoTdcfqEI40K6UqOINYkdtbM57KgMsVuasCKKyk6V4wpM5MMQQGk6UHpH+mBJwaabHjapkFK1vrQwakFxeG5uc68KaVpftEDjzJKnR6MXas0RGqR1GQoxzSMjqMjGHuWmEWXiKKAoKhqCwrVh7or6xaOXoPPqT6pHcDX+qKukWl2Qh0bMZSNxCT+UKLMKWs2UnyPZeFbSHSJsRphC2E2gkwkCoI1B13dfXDTRrNRrDad8HEKLiFSx1JNPLwgK48LUzHUi+g4d9x1wraDRKsLeHsi28hZCtMmEqD0mFxXSoio5gVBFwQCOykS2z+VcjAM/OVJLtQCnX8RDx6JzTPUHkJlPRXQ7hwgGyZY5mVYfy03fVEVrk18oOHxrtJAMuZlJUMQQ1BUgHiOEWjZf8mV9hP0iA7oX5EeUiDm5YprOkj80S9IiuUWkkf+fK9piVjfCAJzv58v/pzP1SobMKN/PXqlt5svwhsxmA825Xj/AFczsT9IiHESvKg1xc77g8FERdIWXZeHRzSMpHdI3SFKHFIyCUjUYxJ8u8QjshR1a7VysG3JwPUYqaHWCcpNpzy4DzM1uo+2IkY5+I8B8Ill8yMZVTL4PBnOCkmiVrHnfKvDlMS2RWAfK2liTrl7/bFyXHtxHgIW2mRMWr5apcGgB7Ij/OhLVMr/AKfNK7QTYUqVLksWdjPygLcAEirBSB6R1AiWBqBuiJ2Fzbz5YCqc0yWa/SVlO4dhMW7lFhlTLlULXNp3R1Ydps5s0eLSKXt3BzHo0s0C1qeGh8IgsTgnY0Ey9AKdQ3V3RdpRFGrSm+ulKRTG2jLDtlsASBXUjdAm6Y2HFyi20XnZksjDy6g2UCvZbXuiicpJ8wYmaswAssyYRwoTmB8CIs/JbajzE5tS5AbMAKm9KWHeYf5ZbIlJKlTnoJ0w5WrpQVoKcdLwiy/DRafhqMFNy7+Cm8gnZ9oYY7lmoxY2oBdqnsB8Y+ltn7SkiVLBmKCESor9UR4BsbES5DowVbnLlFrtYknsj0GTiJZWxC2oAT4UNY68TjNb0eb5EHCWtlx2ztSSxk5ZinLORjfQANUwzj+U2FlI7tOQ5VLUBuaCtB1nSPNpTMxS5IM1hxFBLc+FaRztvDlgF3FlqN1My69Vou8KSf4OdZLaXsrm2flMx6z86TFUn/w8ilVWtQpqMxPE13x69yb5a4fFYdJrESmaoZDVipUkWIFxavfHg21NnHEPVgUahJYUNdaA8d14tnJLCvKkIprckkdtfgIjhrKdHkQWIse2pwfETmU1Bax6qWiInbTkIwRpstW9UsAfCsLcp8aZGHnzBqDQdRai++PJWYzCWAPRqTqbHU1MTl2PC6R7eBHVIiOSOIz4WXWpK1Q11tp5ERNgQg5xljILljIxiucqVoyntHlX3RCLFg5VGwI40/fhFcWPL8pfeez4LvEHU8YX2vhqkZa9QgtYlMPhDMlZlFZidLKPSYDWnEEedoTBWzqnSWyK5J4I/OFalMlx27ovu1nDjI3pULKd9eHXWkVTB7clpfLQxMYPH/OGR8hAuA9LG4NAd+hjpUnF2JPHFx4sr23Zc1cOXRaoSQSL0A4jWl4oqyySaCu+3CLXjNk4mfMmBVFJbtLJDgKaXVqE1upBhFJYwjFHV3msLqpolCbXpUx0NW2zjxyUcajq/X/pLchsdzEqa9SLoKgZstnILDetrw/8pTTJrSgfRCkldwOvfr5RvkPNKiaZyCWgy5VAoN+YdZ9HXhHfKHHqWzNrRsopW4vesGL3GJxZ7cpSKjzDqFLBqbia04ikSeL2nmQC9d/CtNeqDY+eJ6rkoAKC5tUgGncCF8YiMQhTMDTokiouO3wjqXRyvZd+RWPDIJbG8ty1/UKG/ca+UQ3Kbl+pzJhVrqOcYClq3VfeYjJeaVIxE0tkPNsAN7Zxk7tRFJlP0T1xaOX7aRGWFc7ZcsTNdMKs4/Tlhga76AU8Yf5G8t1dpUnEijVCrMGjVBVQw3GpArp2RXtobUzbMky9WEx17FXpf1LFXQkEU1qKU47ohhcsbZXPWVJM962qiGXOz3T+JWvAf7RQZmKkykd1FFZaKutai1IufKB/9FOJNOhMqes198eWfMMuDztXMzLlFdEpU28IllVsthlxjX4Lv8m20A0p0ZumWz6UBqALbt2kXcLHmWxpRlJL6wD18a9UekbNn85LVvHtjWuXEzi65DAWMggEbgiHnk3HzZgo7lhroPcIEsuB8m8QJrrJCl2mdEUUNTU5qVrYCtuEP4SQ0x8iDM5qANDatdewwrjCe6spL6uF8W6/YsEMd4XaDyHB3VqNNR2g/sw1isO0pikwFWFKg9YqPKIXbGJQUQsAT0uFtNfGJyxRSdIt4+ebyJSdr8ljkbawidL5tKLsSSWJK1JqSEJp5QLH8s2azhMg9FRanXXQWqKCKlLljdA8TgxOIkoVzzCAua1xfd2GIxim6O2ceCeTuiz4bak5VzSgvT1zjduNBr/tFc2ntWck3MzKWK0rloAK6AfGLdjdlzJMjNaiqmhvQFRpThFH5Rj+IDxHvi7uLo5cORZHbS7NyttTc2d2LAfRsBrwiQxO0eeZGWuW634nX3RW2a1IlNlL/D+8fdGxr7rH8pJQ0WDFYwUUAXy3ZgLG1QoFhca0rYQoAWzVvXeTU+JjmaawRLR1I80XxswnCTQ24U8CCPYIpJMeh4xllo7MCUMpWI+4ZRH4l8488rEsWrQ+V3T/AAazRKcl9nmfiZabs2ZupVufh3xGNHonyVYVMk+Z9MFU7FpWx6z+kQ70TRM8t5v+klyyac7MUHiVDFjbfuin4+SzzEln0dbA0y2ApxMevYeQrKgYA23iuovFJbZuV2HqsQOwGkIVhRrE4EuyBDU9EDhwp2RPckZvRZDqL+4wDYckc6K7gTfqhrZMsfOWMupUlieoGvvieRVJNFlK4uJYAsZBMsZFDnPMOQm25crFpNmKK+gWFBQMQMxGlt54Vj0nCycKJgaWZBYH0gy14E27THheFwLmSsxGBa+ZNGFCQCAT0qih798afHoFOdTzlKKasKHSpGh138IekLJt9nve1Nn4abMLsJbE0vY6AD3R4z8puGWXjsssIE5tMuXQ3atb61r5RXRj5gIBNiQLV+MH29j3mTFDmuRaA76VrQnfvjRW9iiM1WXUUB3iOsBi2lTUmrcoyvcm+U1pXrpSJJkDy6dVoW5Oys2IlD6wb8ILe6KulsN2j0rH4uZOlOGagK6LYXI8dd8UjlCjBZcylVpQkEWNQPfF3nLRG+yfIViozXlvgchGY3ytvVlViPHKwjkyNtpsrgk43xK2cQv7ETmxXrLqOJiqmJzYmJISgA1MU4KL0GfkSmqZPjhBViPmYluoQMYxidfCHJErtUZ8JNAuVTyz5vjHnsXTEY1ZSMToykdpoRTr1imKK2hEqbGltIyPRfknmjJiU31lt3UYfvtjzqL/APJbhJivOcqRLaXTMbVOYEUG+wMF9CI9UkdFVPBQfBYrUq5JpqSaHrNYY5YYwy5CopIZxSoNCAoBqDuvSKXgtt4jm8zsXAYjQBrWuwAr3wKpWh4K3sti4dneiWJ6Oug3kxZdn4NZS5R3neTFD5OcpKTURZVWZqZmamvVT3x6NCKL/tLsacl/VdGGNRuMgiHz82z/AF5hPUooPE/CNhJYtSvW1GMN4TZnO2l53Pco86Q4nJ6ZLu69grm7ydItFSntRde6GlBR7kv+Ss4wDP0BalT/AIjlpbtdrH61jSLPMwvVSFZuAMzTqB0v1QNrsTQhsqbu4RzskMk45WCkVUEio7O2ggeJ/hzWGhFPYIkdiYUTTmvVXqKaVyjWDJ/aBLZPbN2pMeUxO/MmlLDeNDFMm4ppbTpQNVLMOwhvS8vOPQ8Js2imp3G3dHmeMNZjnizH8xiOL7mxnp6JHk1gVnPMVhX+E1N1GJAB7o42TVWZTqDcdlj7InvkxlBp02tP5Y/UI525s/mcdMtRXGde/XzrBbfJoUzCyw81ARatSOoXMA2lh1Se4QFVrmUHcGvTsqTEvyUlrMxRUn/w2p21X3ExnLOQEnoPqa98a5c6+A6FWwiTJE0uCciF1A0JA3nd2xVtiyQ85V9aoHUSDQmL/sXDZ8PiDpSU/wCloqnIHA89jEG5Fdz3DKPNhGcnsxH7DfDq1Z6u9xlAAK9979kewbPEuUrgOl6UAI0EeR7BwObGSpXCaAfuGp/THrr4U0NuswmXI46SGirK3y22pmmsBooCLw0ufH2RCYA/6YsdatTsLawvjKzZwSvpvT8R/wAxL8pMOJWWWtgqqv74xTltIMV8kh8nWzc8wzn9FPR+0fhHpIYcRFH5P4IDDpQekM/A1P7AiTWUR6w7yIhPNUmq6Csd7LMSOI8Y1EAFbi34jGQv8hejfTZR+S+HyEmlAdwJ8abu4xYcTjABQio8fKKRgOUEtNS1OwfGJL/jcmbRVfpHQEEH4GPZxZVGFWc0oWxrFTUOn77ojZAFW7fjBxKJgmzwA716qeccGTMnbLqFUVHbcorPetqhT3UHwi18h8NWSx4ufJViF5YkGcjAUqlPAn4xPcip4Ehl4P2G6ruPYYllk3hsK/tRZJcgqf2PbHj2MWkxx9Zh5mPZVmA7/OnkY8c2g+abMIvV3NeNWN4Xw3bZshcfktkHPOelVyqlb6k1pbsiV5fyspkOBQ9MfpIHtgfye4pZeFoRQl2JPHQA+VO6HOWDLMkhhWstgR32Pth6byWJeiC5KGmOlNcBhMWmmq6eUSnyhTF56UoBqEJPebe+Ijk5jFXFSi9CKkX3EggHz84Y5Z4oPiiB9BQPG5i7j8ipkpsPDscDi2383MAp1IYivkdk1xE5uEsD8Tj+2LhyZyHA09ZJmbvBBiD+SHA5DiCb1EmluPOGnsiUtOhu9lV5NJXay/8AWmnuGc+6PYJi031H73R53yA2WTtGZMJFAJzCnEuF9jGPTZksV1HdaJzd9DLXZ5fy22LzEwTZfoOa2+i3CFcbiziEWYa1oqn7QsQO4A98eicosEs3DurU0JG6hjzDAymKy5IuzP3Xa1+ENila38BZ6ZsbDH5vKqPoL7OESaIKbo3JUKAtLAADcaARuateJjjlJNtlktGjhgery8o1GsxG+MhQ0eR7FxTyGEtiL3G/rr1Q3t1WnBCLZWDVFNRpB+SezUY84SWmLYrbLcUDAUqbWi1zMFLalSB4eYjozZ+EuNbJxhasqbzZh1HlAHJBJpTrFRFxbAhNBby8d0DbmaEPQAamlhoaE0trHMvI9IssTltHne1W5wqDquY8aCnX2R1s1MStDJXMjdl6bqVvFjfYWGeeXM/os1ebCEN9kNWlLbhFllzJEtOhRFFrKVUXpetorPyqioxV/oVePNu6ZE4WTMMsFgVagqNQD1cIjcJhcJJYmdKzs7mv8NpgAO8bgPE1MWoYiWwzajWqgkW6xrHExpIs5Cnr/dYjj8iUJdGl4038Mh8Hs3ogLRQLDdbdHe09nNzZWt2sDSvsicws6WAKHMCaD6QrQmnVYGFcftBVIaXkJFaq7dA1sQbGkdMPJaEfjT9FWkbExEmbLZObZgTTNUrdT6QsTvtHeH5Ns7M82bTpEEJ0st7Vru3RYZmLac6s8uXLCCv8M1FDW5NANx84j2DM/OSWBudwoeIN46H5EePK/wAE4+NluuJMBUw2BaWCWajKC1FOZ6jUWpcmFuQ9JSzmK6sgsNyqdD2kxs7WmTUMvES0yioFKNUjqIB67QTZOISWGFD1KLeAMbkpTi/jY30Mii1RFch5qpiHOmbnEAFQKFswH5TYxd52KG8+Iit7MSQJjMJdW7Bv3mhpodYlGnoxKgXFKioNK6QmNrg7Q0sOTl0L7SxUwy3WQudwp6NbDtBiocjtnlpxZ6jJqBY1NqEHTfF2w20hh6hkTKWs2VlYk6Am4Y8I2MQpeoRlJvcBa0t22trxibzRhF0ux14uWT6HROEGlze0ecAVx6p8RHeFAYkA5SNxGscfKyssGSKtoKZ1d4PaKRqOnkHeK9kZBJni+H2ZjlavMzb7wvhThFr2Bhcc0wCZLmCWAc2enCwG8GLyiZbGhX9+ECmTSD0SV4X98afmSmqaQscVPRGz1aWh1+zv7B22HfEbiNnElLHoksWFcwc8FIpS51rSJaZOMybfRKV+0R0R3Cp71hgU4xGLcT2cWPjCmQE/BsTWYS6gAoGFxNrQE5QARca13x1jsC8xRLApLoAxqQzAbvRNO2JTEAM6rXTpnuso8ST9yDinHzgfVkmmV4pqiMSVlQJkyiqqACWtUE6qNwMcrg2DOyJlzGpOdr9ZWlj2GH5hUugroGbXhRR+o+EMArxHjA5Nb9gpP9EJJ2UstqnMxmMc+oFObcWuT31rHRwM3myks5LUWpDAdoyXiVdkzoMw+kdewf1QwCnHzEP9WbabF4RI+RhKELQAmWQaAUqCu77xhCZsZlSWsskZWBY5iOjckKK9kTzUzoQfWGvEA/0x1MZeIi7yyjBL9/8AZPinK/0RWIwebMEs9Kq3Amx0P1RGSJDqACK6VJbMeulhDcxqMh45l8RmB/LTvg2cQX5DaQyxq2RkiS11U5crdVShuADu4V+rDsnDEVsoUi4FSxPEuY5dgHVr36B77qfEU+/Deft8IKzNRozxJysS2hI56U8veQVqdzUqrU8DA8HgnVKOxd9cxsAd1FrYUt13hme+Vg1DQ0VrHj0T3E0+91QYTRwPgYSU3VfA8YbsWfHIlM5y1NLnfwrGYvGrLZKtRj6O/MLVHnrGsYikHMKobOCDSm5u72dkQs/YjhlyFSqsGBfPmA9TeCNOENihjfboXJKa0lZc5E1ZgrS/gYyI1Z4VswNfWA/VTq9nZGRHi/g5cnjVLQ4HUXBqIFjsb0DVfj4cTYd8ZhjLINbHjX3aRFTpmeZQGqoamu9vojuHS7SsQirE8fGpSt/AbDSKAZgMxud/SOt+HDqAgvNjgIHmbiPA/GBYqayqSCK6Cx9I2G/90gtNnqdGYWWCWeg6RoLD0V6I88x+9DqyxwHhCclSqhQRQADQ6AUG+DBm4j8J+MI3s1aNSkBmMaaBV77sfIrDIHAQhgSSGao6TMdNw6IOvBRDNTx8v8w0u6FXRy5/ioPqTD+aXDqxHVPO66Id3rMOv6sNivHyEbqhTucbp1P7UdffBSYUxBIAubMh0+uIKQeJ8B8ItKnFCR7ZxjmopPq0f8JBPkDByYXaXUG7UNtBoe6A4IMUFWYkdE2GqnK27iDEr0UrY1Nl5gRXXy4HuN4yRMzKDpXUcDoR3Go7o1k628vhAZS5WK1PS6Y06gw040PeYaLtNAYxNQEEG4NiOqF8OT6JNStj18D3jzrBSnWYVxEvKc4rQCj3+hrXuN+wtBW9FOhysReN2aJjKCSMlWSozKRvVkOtLdxiQydZ8TGpknMLEgi4NTY8df3Uw0ZOL0LKKfZV8ZMdmqFlSWkklSf4RmdQU2INNaxkWCcZhFJYXMDRsztRTY6DXXzjI7VkTW0iHGnqTO8eUUMyVNK269y95pHOGkZRTfUk9rGp8zA8eedmAaAUc0tUj0B4gt90cYLzX1m8Y4OkbDBxiHCwBkzTAK2UZ92rVVfLPHQldbfiPxhXByg2ZzXpMadI+ivRXfvoW+9BTVNladkqoA+l5CMnzMiM5b0VZt24V90KrJHX+JvjAdoyKoFFemyJqdCwzb/VzQItNgktEthpYVFXPoANANBThBar658B8IR5kdf4m+Mb5kfsmC5WxeIZJg51hnayS9w3tM6uoQxUes0Q8iSOemGn0ZY3/XPvhwSRwEDI9iqJvaUwCVMOY2Vm71FfdB3brhDH4VWluKC6MPFTGYZFKqcq3CnQbwDA/wAf2FLYzznX7IVws2jzVrowYaaOoP6hMgjyFr6I8BCcySonL0VoyspsNVIZR4Gb4Rru0PXTJAzhx84Wxs8DK9fRYV+y3RbuFQfux1zS+qPARoy1IIIFDY2gRaTH46Cc8OIjkzxxHiIWwZqtDqpKHjbQntGVvvQcgcIboZbQDDYgDMhYdE0Fx6Juvl0fumDDEr6w8RC2KOUiZuFm+wd/3TfszQeGv5Ro+gOJxaqQwZaHotfjZWI30NO4nhGQavnGQyarYri/g5wkogVb0mOZuonQdwoO6GAscFX4p+En+qMCzPWT8Df3xFq3YLB45yqMV9I9FftMcq+ZEFkyQihRoAFHYBQQpOV2momZOgOcPQOpqqAjP9s/dEPBX9ZfwH+6DJUkrAns7WAzlBmyxe2eZ4DJ/wDZBgj+t+X/ADC0uUxnTOmbIi6DUlmO7hlgxS7/AALJjw743QdcaEhvXfwX+2NDDt6z/l/thaNYthaGZO6mQeEtT/VDlISwmGYNNJLrWZbQVHNoK6X0PhDPMn1n8vhD5FsEXo6ZeqE9l/yZf2FHgKe6GeZ+s/j/AIhLZkn+HQlrNMXU/RmMPdAW4vZvkcmawntDRW9V0PcTkb8rt4Qy8gcW/E3xhfFYRXRlq11I9Jt47YVVyQ76DGMhXCKroj9IFlBIzNYkXGvGog3zdev8TfGDVDp2gBOWb1TF/MnvKn/44YhTHYUZCygll6YuakruF94qO+DLKQgEXBAINToYMkmrAvR2RC2DqKyz9ClOtD6J8iv3TBfmy8BC+JwqijhRVdRStUPpd4sR2dcNBKqC/Y2RGRwuHT1V8BGRhhykdAGOFML7SmESyFNGaiL2uQoPdWvdCKNsk9KzezULBptf5hr91eindQV+9DyqfWgEpAoCiwAAA6hYCDLCSabAk0qCBD60LbPUEzGDE5pjDuSkv+iCzZmUFjoAWPYBWBbGlFZKA65QT2npN5kw6VRYj7HTL+sY2JY3k+MajoRv0C2LYRE6ZXNd2rU7xY7+qDFV4HxMK7LboE8Zk7/uvDTOOI8YrNfcwQ6OSo4QrgQtHFNJj+fS/qgrT09ZfEQjhMUgmTgWX01IuNDLT3gwiTp6G+UP24RzUcBApmMl26a+Ijg4yX66+MI4t/BRUcYCgDr6sx/zHnB5OIZrEZLxaCcwzLR0Vhf6Skq3kU8Ic+eJ6wh5J3Zo1QUmE8EaZ09ViR9l+kvdcj7sF+dp6whLEYlVmo1TRqy26J19JDpxzD74gxi3aoLrskY1eAjEr1/hb4RnzkfW/A3wgKxweD6OaX6vo/Ya607Lr92MgOOxAGWYA3R9LoNdD6W7dQN93rjIo4SltInyS02NfNh6z/jI9kKTMMGnKuZyEUzD02rmaqpv4CZ5RIwps01Vn/5jFh9kdFPygHviSlJJsDSug64UcX/9x/jHa4Rfrfjf+6OwY7VoRSl7C0hLaOETmzY9IpL9Jj6bBTqeBMPSsHLp6AhbFKWeUKgAM0wjecqkDuq4PdEgsVc5Ut/klStgxg5fqKe0VjpcJK/5aeAgix0TQeMBNszEtl4ZOaUhFvmOg3sT74a5lfVXwEA2UKSZQOuRP0isNVvBySfJiw6RyJY4DwiPkD/UTRxSU3/cX+kRImI82xP2pP6X/wD3Ai7TX4GfwNzRaOR7Y7fSBLpEyi6EtodF5TcHKHsmKR+oJDdYV22paS9LsBnX7SdNfNRB0cEAjQgEdh0hmrimGPbNmAY2RziMtaEix4MLq3cwB7oPGjCptOx+9AMLO5xFbSouOB3r3Go7oJCuF6MyYm4/xV+9ZwPvAn78NQzSUtBi7RhjIyMhg6FNqORLIX0noi9rWr3Cp7oalqAAAKAAAdg0iLmYtGnL01yopatQQXfojwUN+IQ787l+uvjCuLpKvyRTVtjSR2phNMfL9byPwjsY1OJ/C3wjKLrozkgsskzGqbKqinWxJJ8AvhDUk1ER0jFLVj0rn1HNqAD6PVDcmeDYZu9WHtEVlB8iUZKrGljU89Fvsn2GOEev+xg74VWFGmABrGnpAGxIqNaQIwd7BKaoFhFoiDgqjyEdMbxpUC0UGoFAD1C1THE56GwLdn+aRpRbZotBCYQxFp8s8Umr5yyPYYMZ59Rvy/3QtOLl0YS26Jat1FQVI48aRoxpjS6JDdAQbwPnn/5fiw91YGzzK+gv4z/bCcR4sYNO6I/Yp/gqp1TNKP8A6bFPYog7PN9VPxn+2FsNJmqXP8Ojtnp0rEqoI04ivfDf4tNm+Ux+saMAPO8ZY7mPvjkrN9aX+Bv7oTj+SiYHaJyFJvqtlb7D0U+ByHuhwmFMRId0ZGZMrAqegdCKetHUuXMAALqaACuS5pvPShqTS3sytMYrGQDI/rj8P+Y1G4/kYfTBE6MPD/MEnYJtxHhGSXpD0uYGtW8KkjyH5GT2JS8Eaajw/wAx0mBPreX+YaIpGjNodIeEEL/IyezJey6/Tp93/MFOyPr+VvbHeHnQ/KausXWOJN+Rk9i2H2Ip1ZvIe6GRsGX6z+I+ENy3hhWiqxw9E3nyeyCnbIVd7eI+EAXZab2fxHwiexABtCU3CEXN4Lwr0FeRP/cIzdmIR0SwPGtfGI5sLQ0Na93wiYa0ZmB1jncF6HWbJ7IdsOOLeXwjXzQes3l8IexMnhCmYiJuKHWWfsBOwNfpN3EX8oyThJdgWavW2vwhpHBtC+Ikb9RAaQfqz9s22DAtfxjkSV0ofE/GNyMZTovcbjvHxEMzJII6tQRAaQfqTXyKNhQLip6qmNrJU7oKhINDfrg4AI3A8evrgUgPJL2cyMGhGgJ3xuBFmU3sePGMjWgc5ewc2VqRCwJBqLERMMoiOnoAbQEhEyRkOHWo7xHM2V5QngXIcU3mhiVmCLQEemKSTD0l4UIoYcwiA3MdMI8hZOhuW1R74IzcY40gZNYvSgTX3DMsxk0wBTBWNjE3kaZqF3ngWNfCO0lIdPKEJzk+EcAwrze0Nx9D8zDClj4wpN2cTpSsAnYhloQTfjcQzhMaza0jJY5/AfujsjpuFddVPujUt+PhFleAvJU6qD3QH43phWUrc/D10/yIXlTjL0uOEWWZgU1FR2GIfaMkLp1xGeFwKRmno2jq4qP9u2NA0iNzlbixiTRqqCd4iAXoIHBFCKiMhdnoQOIjI1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6" name="AutoShape 22" descr="data:image/jpeg;base64,/9j/4AAQSkZJRgABAQAAAQABAAD/2wCEAAkGBxMSEhUUEhQVFBUXGBUUGBgXFxkUFxgXFxYXFxcVGBQcHCggGBwlHBYUITEiJSkrLi4uFx8zODMsNygtLisBCgoKDg0OGxAQGy8kHyQtLywuLCwsLCwsLCwsNDQsLCwsLCwsLCwsLCwsLywsLCwsLCwsLCwsLCwsLCwsLCwsLP/AABEIASwAqAMBIgACEQEDEQH/xAAcAAACAgMBAQAAAAAAAAAAAAADBAUGAAECBwj/xABIEAACAAQDAwgFCgUCBAcAAAABAgADESEEEjEFQVEGEyJhcYGRoTJSscHRBxRCYnKCkqKy8CMzwtLhJPEVU3OzQ2ODk6PD4v/EABkBAAMBAQEAAAAAAAAAAAAAAAECAwAEBf/EACoRAAICAgICAQQCAQUAAAAAAAABAhEDIRIxBFFBEyJhgRQyQhVSkbHR/9oADAMBAAIRAxEAPwBaZjlG+APtAcDHGIl9HwjaYbMNaQ7k2FIG20+oxx/xI8IIdmDifKN/8MXi3iPhCuwg12geHnBRjm4ecdLs1OvxgTScpI74DsI3JxLEA0F4Ks5+AgeEHRHf7YOojJsBnzh+qO/nL8fKNFY6KwbYKNjEPxjYxLk0UsT1QTB4JpxNLKNTFp2ThpaS0IpUhSeNxF8eOUiWTIoFXnYfEBSxqAKVqbiulq9YjWLw0+XTPv0ufieMWDaeJVhOUGpzSuz6MG2hSYQQaUPDs+EXWBXVkXndWVHPxqO34xsy4l9q4cKgzGvS1pemnfEWUKmhqVOhNu68c+XE4/lHRiy8xYSekO+DNKjsDpDvghEczLoW5qM5uGMsapGCA5uNQfLGQpiPnL0YE85lAoAb3qae6JHaOE5qZMln6DMo6x9E+BELUtF32ST0J/PX4J+I/CM+eP8AU/MYZ5ocIzmxwhQi64p61JWnAAwR7tUaU98FEuN5YwbOsKOj4wcQHDad5g8agHREdiWXYINSaRoxI7Jl1eYVpnCsEBIFWoaaw0I26FnKlZOyMEqIFGg9sZhZA5uX9lfZHUquW50UVuvDtjMMCZcuhHoj6csbuto9FcVo85tvZFTpQHPW+nJ9iRMhRQxF4jDFRMLFenMl06aE0AUbjbQxLDC2+h+NPjG5R5PYWnxWiN26QoTdcfqEI40K6UqOINYkdtbM57KgMsVuasCKKyk6V4wpM5MMQQGk6UHpH+mBJwaabHjapkFK1vrQwakFxeG5uc68KaVpftEDjzJKnR6MXas0RGqR1GQoxzSMjqMjGHuWmEWXiKKAoKhqCwrVh7or6xaOXoPPqT6pHcDX+qKukWl2Qh0bMZSNxCT+UKLMKWs2UnyPZeFbSHSJsRphC2E2gkwkCoI1B13dfXDTRrNRrDad8HEKLiFSx1JNPLwgK48LUzHUi+g4d9x1wraDRKsLeHsi28hZCtMmEqD0mFxXSoio5gVBFwQCOykS2z+VcjAM/OVJLtQCnX8RDx6JzTPUHkJlPRXQ7hwgGyZY5mVYfy03fVEVrk18oOHxrtJAMuZlJUMQQ1BUgHiOEWjZf8mV9hP0iA7oX5EeUiDm5YprOkj80S9IiuUWkkf+fK9piVjfCAJzv58v/pzP1SobMKN/PXqlt5svwhsxmA825Xj/AFczsT9IiHESvKg1xc77g8FERdIWXZeHRzSMpHdI3SFKHFIyCUjUYxJ8u8QjshR1a7VysG3JwPUYqaHWCcpNpzy4DzM1uo+2IkY5+I8B8Ill8yMZVTL4PBnOCkmiVrHnfKvDlMS2RWAfK2liTrl7/bFyXHtxHgIW2mRMWr5apcGgB7Ij/OhLVMr/AKfNK7QTYUqVLksWdjPygLcAEirBSB6R1AiWBqBuiJ2Fzbz5YCqc0yWa/SVlO4dhMW7lFhlTLlULXNp3R1Ydps5s0eLSKXt3BzHo0s0C1qeGh8IgsTgnY0Ey9AKdQ3V3RdpRFGrSm+ulKRTG2jLDtlsASBXUjdAm6Y2HFyi20XnZksjDy6g2UCvZbXuiicpJ8wYmaswAssyYRwoTmB8CIs/JbajzE5tS5AbMAKm9KWHeYf5ZbIlJKlTnoJ0w5WrpQVoKcdLwiy/DRafhqMFNy7+Cm8gnZ9oYY7lmoxY2oBdqnsB8Y+ltn7SkiVLBmKCESor9UR4BsbES5DowVbnLlFrtYknsj0GTiJZWxC2oAT4UNY68TjNb0eb5EHCWtlx2ztSSxk5ZinLORjfQANUwzj+U2FlI7tOQ5VLUBuaCtB1nSPNpTMxS5IM1hxFBLc+FaRztvDlgF3FlqN1My69Vou8KSf4OdZLaXsrm2flMx6z86TFUn/w8ilVWtQpqMxPE13x69yb5a4fFYdJrESmaoZDVipUkWIFxavfHg21NnHEPVgUahJYUNdaA8d14tnJLCvKkIprckkdtfgIjhrKdHkQWIse2pwfETmU1Bax6qWiInbTkIwRpstW9UsAfCsLcp8aZGHnzBqDQdRai++PJWYzCWAPRqTqbHU1MTl2PC6R7eBHVIiOSOIz4WXWpK1Q11tp5ERNgQg5xljILljIxiucqVoyntHlX3RCLFg5VGwI40/fhFcWPL8pfeez4LvEHU8YX2vhqkZa9QgtYlMPhDMlZlFZidLKPSYDWnEEedoTBWzqnSWyK5J4I/OFalMlx27ovu1nDjI3pULKd9eHXWkVTB7clpfLQxMYPH/OGR8hAuA9LG4NAd+hjpUnF2JPHFx4sr23Zc1cOXRaoSQSL0A4jWl4oqyySaCu+3CLXjNk4mfMmBVFJbtLJDgKaXVqE1upBhFJYwjFHV3msLqpolCbXpUx0NW2zjxyUcajq/X/pLchsdzEqa9SLoKgZstnILDetrw/8pTTJrSgfRCkldwOvfr5RvkPNKiaZyCWgy5VAoN+YdZ9HXhHfKHHqWzNrRsopW4vesGL3GJxZ7cpSKjzDqFLBqbia04ikSeL2nmQC9d/CtNeqDY+eJ6rkoAKC5tUgGncCF8YiMQhTMDTokiouO3wjqXRyvZd+RWPDIJbG8ty1/UKG/ca+UQ3Kbl+pzJhVrqOcYClq3VfeYjJeaVIxE0tkPNsAN7Zxk7tRFJlP0T1xaOX7aRGWFc7ZcsTNdMKs4/Tlhga76AU8Yf5G8t1dpUnEijVCrMGjVBVQw3GpArp2RXtobUzbMky9WEx17FXpf1LFXQkEU1qKU47ohhcsbZXPWVJM962qiGXOz3T+JWvAf7RQZmKkykd1FFZaKutai1IufKB/9FOJNOhMqes198eWfMMuDztXMzLlFdEpU28IllVsthlxjX4Lv8m20A0p0ZumWz6UBqALbt2kXcLHmWxpRlJL6wD18a9UekbNn85LVvHtjWuXEzi65DAWMggEbgiHnk3HzZgo7lhroPcIEsuB8m8QJrrJCl2mdEUUNTU5qVrYCtuEP4SQ0x8iDM5qANDatdewwrjCe6spL6uF8W6/YsEMd4XaDyHB3VqNNR2g/sw1isO0pikwFWFKg9YqPKIXbGJQUQsAT0uFtNfGJyxRSdIt4+ebyJSdr8ljkbawidL5tKLsSSWJK1JqSEJp5QLH8s2azhMg9FRanXXQWqKCKlLljdA8TgxOIkoVzzCAua1xfd2GIxim6O2ceCeTuiz4bak5VzSgvT1zjduNBr/tFc2ntWck3MzKWK0rloAK6AfGLdjdlzJMjNaiqmhvQFRpThFH5Rj+IDxHvi7uLo5cORZHbS7NyttTc2d2LAfRsBrwiQxO0eeZGWuW634nX3RW2a1IlNlL/D+8fdGxr7rH8pJQ0WDFYwUUAXy3ZgLG1QoFhca0rYQoAWzVvXeTU+JjmaawRLR1I80XxswnCTQ24U8CCPYIpJMeh4xllo7MCUMpWI+4ZRH4l8488rEsWrQ+V3T/AAazRKcl9nmfiZabs2ZupVufh3xGNHonyVYVMk+Z9MFU7FpWx6z+kQ70TRM8t5v+klyyac7MUHiVDFjbfuin4+SzzEln0dbA0y2ApxMevYeQrKgYA23iuovFJbZuV2HqsQOwGkIVhRrE4EuyBDU9EDhwp2RPckZvRZDqL+4wDYckc6K7gTfqhrZMsfOWMupUlieoGvvieRVJNFlK4uJYAsZBMsZFDnPMOQm25crFpNmKK+gWFBQMQMxGlt54Vj0nCycKJgaWZBYH0gy14E27THheFwLmSsxGBa+ZNGFCQCAT0qih798afHoFOdTzlKKasKHSpGh138IekLJt9nve1Nn4abMLsJbE0vY6AD3R4z8puGWXjsssIE5tMuXQ3atb61r5RXRj5gIBNiQLV+MH29j3mTFDmuRaA76VrQnfvjRW9iiM1WXUUB3iOsBi2lTUmrcoyvcm+U1pXrpSJJkDy6dVoW5Oys2IlD6wb8ILe6KulsN2j0rH4uZOlOGagK6LYXI8dd8UjlCjBZcylVpQkEWNQPfF3nLRG+yfIViozXlvgchGY3ytvVlViPHKwjkyNtpsrgk43xK2cQv7ETmxXrLqOJiqmJzYmJISgA1MU4KL0GfkSmqZPjhBViPmYluoQMYxidfCHJErtUZ8JNAuVTyz5vjHnsXTEY1ZSMToykdpoRTr1imKK2hEqbGltIyPRfknmjJiU31lt3UYfvtjzqL/APJbhJivOcqRLaXTMbVOYEUG+wMF9CI9UkdFVPBQfBYrUq5JpqSaHrNYY5YYwy5CopIZxSoNCAoBqDuvSKXgtt4jm8zsXAYjQBrWuwAr3wKpWh4K3sti4dneiWJ6Oug3kxZdn4NZS5R3neTFD5OcpKTURZVWZqZmamvVT3x6NCKL/tLsacl/VdGGNRuMgiHz82z/AF5hPUooPE/CNhJYtSvW1GMN4TZnO2l53Pco86Q4nJ6ZLu69grm7ydItFSntRde6GlBR7kv+Ss4wDP0BalT/AIjlpbtdrH61jSLPMwvVSFZuAMzTqB0v1QNrsTQhsqbu4RzskMk45WCkVUEio7O2ggeJ/hzWGhFPYIkdiYUTTmvVXqKaVyjWDJ/aBLZPbN2pMeUxO/MmlLDeNDFMm4ppbTpQNVLMOwhvS8vOPQ8Js2imp3G3dHmeMNZjnizH8xiOL7mxnp6JHk1gVnPMVhX+E1N1GJAB7o42TVWZTqDcdlj7InvkxlBp02tP5Y/UI525s/mcdMtRXGde/XzrBbfJoUzCyw81ARatSOoXMA2lh1Se4QFVrmUHcGvTsqTEvyUlrMxRUn/w2p21X3ExnLOQEnoPqa98a5c6+A6FWwiTJE0uCciF1A0JA3nd2xVtiyQ85V9aoHUSDQmL/sXDZ8PiDpSU/wCloqnIHA89jEG5Fdz3DKPNhGcnsxH7DfDq1Z6u9xlAAK9979kewbPEuUrgOl6UAI0EeR7BwObGSpXCaAfuGp/THrr4U0NuswmXI46SGirK3y22pmmsBooCLw0ufH2RCYA/6YsdatTsLawvjKzZwSvpvT8R/wAxL8pMOJWWWtgqqv74xTltIMV8kh8nWzc8wzn9FPR+0fhHpIYcRFH5P4IDDpQekM/A1P7AiTWUR6w7yIhPNUmq6Csd7LMSOI8Y1EAFbi34jGQv8hejfTZR+S+HyEmlAdwJ8abu4xYcTjABQio8fKKRgOUEtNS1OwfGJL/jcmbRVfpHQEEH4GPZxZVGFWc0oWxrFTUOn77ojZAFW7fjBxKJgmzwA716qeccGTMnbLqFUVHbcorPetqhT3UHwi18h8NWSx4ufJViF5YkGcjAUqlPAn4xPcip4Ehl4P2G6ruPYYllk3hsK/tRZJcgqf2PbHj2MWkxx9Zh5mPZVmA7/OnkY8c2g+abMIvV3NeNWN4Xw3bZshcfktkHPOelVyqlb6k1pbsiV5fyspkOBQ9MfpIHtgfye4pZeFoRQl2JPHQA+VO6HOWDLMkhhWstgR32Pth6byWJeiC5KGmOlNcBhMWmmq6eUSnyhTF56UoBqEJPebe+Ijk5jFXFSi9CKkX3EggHz84Y5Z4oPiiB9BQPG5i7j8ipkpsPDscDi2383MAp1IYivkdk1xE5uEsD8Tj+2LhyZyHA09ZJmbvBBiD+SHA5DiCb1EmluPOGnsiUtOhu9lV5NJXay/8AWmnuGc+6PYJi031H73R53yA2WTtGZMJFAJzCnEuF9jGPTZksV1HdaJzd9DLXZ5fy22LzEwTZfoOa2+i3CFcbiziEWYa1oqn7QsQO4A98eicosEs3DurU0JG6hjzDAymKy5IuzP3Xa1+ENila38BZ6ZsbDH5vKqPoL7OESaIKbo3JUKAtLAADcaARuateJjjlJNtlktGjhgery8o1GsxG+MhQ0eR7FxTyGEtiL3G/rr1Q3t1WnBCLZWDVFNRpB+SezUY84SWmLYrbLcUDAUqbWi1zMFLalSB4eYjozZ+EuNbJxhasqbzZh1HlAHJBJpTrFRFxbAhNBby8d0DbmaEPQAamlhoaE0trHMvI9IssTltHne1W5wqDquY8aCnX2R1s1MStDJXMjdl6bqVvFjfYWGeeXM/os1ebCEN9kNWlLbhFllzJEtOhRFFrKVUXpetorPyqioxV/oVePNu6ZE4WTMMsFgVagqNQD1cIjcJhcJJYmdKzs7mv8NpgAO8bgPE1MWoYiWwzajWqgkW6xrHExpIs5Cnr/dYjj8iUJdGl4038Mh8Hs3ogLRQLDdbdHe09nNzZWt2sDSvsicws6WAKHMCaD6QrQmnVYGFcftBVIaXkJFaq7dA1sQbGkdMPJaEfjT9FWkbExEmbLZObZgTTNUrdT6QsTvtHeH5Ns7M82bTpEEJ0st7Vru3RYZmLac6s8uXLCCv8M1FDW5NANx84j2DM/OSWBudwoeIN46H5EePK/wAE4+NluuJMBUw2BaWCWajKC1FOZ6jUWpcmFuQ9JSzmK6sgsNyqdD2kxs7WmTUMvES0yioFKNUjqIB67QTZOISWGFD1KLeAMbkpTi/jY30Mii1RFch5qpiHOmbnEAFQKFswH5TYxd52KG8+Iit7MSQJjMJdW7Bv3mhpodYlGnoxKgXFKioNK6QmNrg7Q0sOTl0L7SxUwy3WQudwp6NbDtBiocjtnlpxZ6jJqBY1NqEHTfF2w20hh6hkTKWs2VlYk6Am4Y8I2MQpeoRlJvcBa0t22trxibzRhF0ux14uWT6HROEGlze0ecAVx6p8RHeFAYkA5SNxGscfKyssGSKtoKZ1d4PaKRqOnkHeK9kZBJni+H2ZjlavMzb7wvhThFr2Bhcc0wCZLmCWAc2enCwG8GLyiZbGhX9+ECmTSD0SV4X98afmSmqaQscVPRGz1aWh1+zv7B22HfEbiNnElLHoksWFcwc8FIpS51rSJaZOMybfRKV+0R0R3Cp71hgU4xGLcT2cWPjCmQE/BsTWYS6gAoGFxNrQE5QARca13x1jsC8xRLApLoAxqQzAbvRNO2JTEAM6rXTpnuso8ST9yDinHzgfVkmmV4pqiMSVlQJkyiqqACWtUE6qNwMcrg2DOyJlzGpOdr9ZWlj2GH5hUugroGbXhRR+o+EMArxHjA5Nb9gpP9EJJ2UstqnMxmMc+oFObcWuT31rHRwM3myks5LUWpDAdoyXiVdkzoMw+kdewf1QwCnHzEP9WbabF4RI+RhKELQAmWQaAUqCu77xhCZsZlSWsskZWBY5iOjckKK9kTzUzoQfWGvEA/0x1MZeIi7yyjBL9/8AZPinK/0RWIwebMEs9Kq3Amx0P1RGSJDqACK6VJbMeulhDcxqMh45l8RmB/LTvg2cQX5DaQyxq2RkiS11U5crdVShuADu4V+rDsnDEVsoUi4FSxPEuY5dgHVr36B77qfEU+/Deft8IKzNRozxJysS2hI56U8veQVqdzUqrU8DA8HgnVKOxd9cxsAd1FrYUt13hme+Vg1DQ0VrHj0T3E0+91QYTRwPgYSU3VfA8YbsWfHIlM5y1NLnfwrGYvGrLZKtRj6O/MLVHnrGsYikHMKobOCDSm5u72dkQs/YjhlyFSqsGBfPmA9TeCNOENihjfboXJKa0lZc5E1ZgrS/gYyI1Z4VswNfWA/VTq9nZGRHi/g5cnjVLQ4HUXBqIFjsb0DVfj4cTYd8ZhjLINbHjX3aRFTpmeZQGqoamu9vojuHS7SsQirE8fGpSt/AbDSKAZgMxud/SOt+HDqAgvNjgIHmbiPA/GBYqayqSCK6Cx9I2G/90gtNnqdGYWWCWeg6RoLD0V6I88x+9DqyxwHhCclSqhQRQADQ6AUG+DBm4j8J+MI3s1aNSkBmMaaBV77sfIrDIHAQhgSSGao6TMdNw6IOvBRDNTx8v8w0u6FXRy5/ioPqTD+aXDqxHVPO66Id3rMOv6sNivHyEbqhTucbp1P7UdffBSYUxBIAubMh0+uIKQeJ8B8ItKnFCR7ZxjmopPq0f8JBPkDByYXaXUG7UNtBoe6A4IMUFWYkdE2GqnK27iDEr0UrY1Nl5gRXXy4HuN4yRMzKDpXUcDoR3Go7o1k628vhAZS5WK1PS6Y06gw040PeYaLtNAYxNQEEG4NiOqF8OT6JNStj18D3jzrBSnWYVxEvKc4rQCj3+hrXuN+wtBW9FOhysReN2aJjKCSMlWSozKRvVkOtLdxiQydZ8TGpknMLEgi4NTY8df3Uw0ZOL0LKKfZV8ZMdmqFlSWkklSf4RmdQU2INNaxkWCcZhFJYXMDRsztRTY6DXXzjI7VkTW0iHGnqTO8eUUMyVNK269y95pHOGkZRTfUk9rGp8zA8eedmAaAUc0tUj0B4gt90cYLzX1m8Y4OkbDBxiHCwBkzTAK2UZ92rVVfLPHQldbfiPxhXByg2ZzXpMadI+ivRXfvoW+9BTVNladkqoA+l5CMnzMiM5b0VZt24V90KrJHX+JvjAdoyKoFFemyJqdCwzb/VzQItNgktEthpYVFXPoANANBThBar658B8IR5kdf4m+Mb5kfsmC5WxeIZJg51hnayS9w3tM6uoQxUes0Q8iSOemGn0ZY3/XPvhwSRwEDI9iqJvaUwCVMOY2Vm71FfdB3brhDH4VWluKC6MPFTGYZFKqcq3CnQbwDA/wAf2FLYzznX7IVws2jzVrowYaaOoP6hMgjyFr6I8BCcySonL0VoyspsNVIZR4Gb4Rru0PXTJAzhx84Wxs8DK9fRYV+y3RbuFQfux1zS+qPARoy1IIIFDY2gRaTH46Cc8OIjkzxxHiIWwZqtDqpKHjbQntGVvvQcgcIboZbQDDYgDMhYdE0Fx6Juvl0fumDDEr6w8RC2KOUiZuFm+wd/3TfszQeGv5Ro+gOJxaqQwZaHotfjZWI30NO4nhGQavnGQyarYri/g5wkogVb0mOZuonQdwoO6GAscFX4p+En+qMCzPWT8Df3xFq3YLB45yqMV9I9FftMcq+ZEFkyQihRoAFHYBQQpOV2momZOgOcPQOpqqAjP9s/dEPBX9ZfwH+6DJUkrAns7WAzlBmyxe2eZ4DJ/wDZBgj+t+X/ADC0uUxnTOmbIi6DUlmO7hlgxS7/AALJjw743QdcaEhvXfwX+2NDDt6z/l/thaNYthaGZO6mQeEtT/VDlISwmGYNNJLrWZbQVHNoK6X0PhDPMn1n8vhD5FsEXo6ZeqE9l/yZf2FHgKe6GeZ+s/j/AIhLZkn+HQlrNMXU/RmMPdAW4vZvkcmawntDRW9V0PcTkb8rt4Qy8gcW/E3xhfFYRXRlq11I9Jt47YVVyQ76DGMhXCKroj9IFlBIzNYkXGvGog3zdev8TfGDVDp2gBOWb1TF/MnvKn/44YhTHYUZCygll6YuakruF94qO+DLKQgEXBAINToYMkmrAvR2RC2DqKyz9ClOtD6J8iv3TBfmy8BC+JwqijhRVdRStUPpd4sR2dcNBKqC/Y2RGRwuHT1V8BGRhhykdAGOFML7SmESyFNGaiL2uQoPdWvdCKNsk9KzezULBptf5hr91eindQV+9DyqfWgEpAoCiwAAA6hYCDLCSabAk0qCBD60LbPUEzGDE5pjDuSkv+iCzZmUFjoAWPYBWBbGlFZKA65QT2npN5kw6VRYj7HTL+sY2JY3k+MajoRv0C2LYRE6ZXNd2rU7xY7+qDFV4HxMK7LboE8Zk7/uvDTOOI8YrNfcwQ6OSo4QrgQtHFNJj+fS/qgrT09ZfEQjhMUgmTgWX01IuNDLT3gwiTp6G+UP24RzUcBApmMl26a+Ijg4yX66+MI4t/BRUcYCgDr6sx/zHnB5OIZrEZLxaCcwzLR0Vhf6Skq3kU8Ic+eJ6wh5J3Zo1QUmE8EaZ09ViR9l+kvdcj7sF+dp6whLEYlVmo1TRqy26J19JDpxzD74gxi3aoLrskY1eAjEr1/hb4RnzkfW/A3wgKxweD6OaX6vo/Ya607Lr92MgOOxAGWYA3R9LoNdD6W7dQN93rjIo4SltInyS02NfNh6z/jI9kKTMMGnKuZyEUzD02rmaqpv4CZ5RIwps01Vn/5jFh9kdFPygHviSlJJsDSug64UcX/9x/jHa4Rfrfjf+6OwY7VoRSl7C0hLaOETmzY9IpL9Jj6bBTqeBMPSsHLp6AhbFKWeUKgAM0wjecqkDuq4PdEgsVc5Ut/klStgxg5fqKe0VjpcJK/5aeAgix0TQeMBNszEtl4ZOaUhFvmOg3sT74a5lfVXwEA2UKSZQOuRP0isNVvBySfJiw6RyJY4DwiPkD/UTRxSU3/cX+kRImI82xP2pP6X/wD3Ai7TX4GfwNzRaOR7Y7fSBLpEyi6EtodF5TcHKHsmKR+oJDdYV22paS9LsBnX7SdNfNRB0cEAjQgEdh0hmrimGPbNmAY2RziMtaEix4MLq3cwB7oPGjCptOx+9AMLO5xFbSouOB3r3Go7oJCuF6MyYm4/xV+9ZwPvAn78NQzSUtBi7RhjIyMhg6FNqORLIX0noi9rWr3Cp7oalqAAAKAAAdg0iLmYtGnL01yopatQQXfojwUN+IQ787l+uvjCuLpKvyRTVtjSR2phNMfL9byPwjsY1OJ/C3wjKLrozkgsskzGqbKqinWxJJ8AvhDUk1ER0jFLVj0rn1HNqAD6PVDcmeDYZu9WHtEVlB8iUZKrGljU89Fvsn2GOEev+xg74VWFGmABrGnpAGxIqNaQIwd7BKaoFhFoiDgqjyEdMbxpUC0UGoFAD1C1THE56GwLdn+aRpRbZotBCYQxFp8s8Umr5yyPYYMZ59Rvy/3QtOLl0YS26Jat1FQVI48aRoxpjS6JDdAQbwPnn/5fiw91YGzzK+gv4z/bCcR4sYNO6I/Yp/gqp1TNKP8A6bFPYog7PN9VPxn+2FsNJmqXP8Ojtnp0rEqoI04ivfDf4tNm+Ux+saMAPO8ZY7mPvjkrN9aX+Bv7oTj+SiYHaJyFJvqtlb7D0U+ByHuhwmFMRId0ZGZMrAqegdCKetHUuXMAALqaACuS5pvPShqTS3sytMYrGQDI/rj8P+Y1G4/kYfTBE6MPD/MEnYJtxHhGSXpD0uYGtW8KkjyH5GT2JS8Eaajw/wAx0mBPreX+YaIpGjNodIeEEL/IyezJey6/Tp93/MFOyPr+VvbHeHnQ/KausXWOJN+Rk9i2H2Ip1ZvIe6GRsGX6z+I+ENy3hhWiqxw9E3nyeyCnbIVd7eI+EAXZab2fxHwiexABtCU3CEXN4Lwr0FeRP/cIzdmIR0SwPGtfGI5sLQ0Na93wiYa0ZmB1jncF6HWbJ7IdsOOLeXwjXzQes3l8IexMnhCmYiJuKHWWfsBOwNfpN3EX8oyThJdgWavW2vwhpHBtC+Ikb9RAaQfqz9s22DAtfxjkSV0ofE/GNyMZTovcbjvHxEMzJII6tQRAaQfqTXyKNhQLip6qmNrJU7oKhINDfrg4AI3A8evrgUgPJL2cyMGhGgJ3xuBFmU3sePGMjWgc5ewc2VqRCwJBqLERMMoiOnoAbQEhEyRkOHWo7xHM2V5QngXIcU3mhiVmCLQEemKSTD0l4UIoYcwiA3MdMI8hZOhuW1R74IzcY40gZNYvSgTX3DMsxk0wBTBWNjE3kaZqF3ngWNfCO0lIdPKEJzk+EcAwrze0Nx9D8zDClj4wpN2cTpSsAnYhloQTfjcQzhMaza0jJY5/AfujsjpuFddVPujUt+PhFleAvJU6qD3QH43phWUrc/D10/yIXlTjL0uOEWWZgU1FR2GIfaMkLp1xGeFwKRmno2jq4qP9u2NA0iNzlbixiTRqqCd4iAXoIHBFCKiMhdnoQOIjI1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8" name="Picture 24" descr="http://www.eventosrecreativos-campamentos-juegos.com/jus/upload/files/images/buscaminas-juego-en-equip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46492">
            <a:off x="251520" y="260648"/>
            <a:ext cx="1376772" cy="1835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 Aguilar V</dc:creator>
  <cp:lastModifiedBy>Sandra Aguilar V</cp:lastModifiedBy>
  <cp:revision>4</cp:revision>
  <dcterms:created xsi:type="dcterms:W3CDTF">2014-05-22T03:12:33Z</dcterms:created>
  <dcterms:modified xsi:type="dcterms:W3CDTF">2014-05-22T03:45:23Z</dcterms:modified>
</cp:coreProperties>
</file>